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C40247-5A4D-41B7-A7DB-4E658601605A}" type="doc">
      <dgm:prSet loTypeId="urn:microsoft.com/office/officeart/2005/8/layout/matrix3" loCatId="matrix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77E6B7F-5B07-4EA4-B951-02BA79FB96A7}">
      <dgm:prSet/>
      <dgm:spPr/>
      <dgm:t>
        <a:bodyPr/>
        <a:lstStyle/>
        <a:p>
          <a:r>
            <a:rPr lang="en-US"/>
            <a:t>Communication</a:t>
          </a:r>
        </a:p>
      </dgm:t>
    </dgm:pt>
    <dgm:pt modelId="{B8799BC2-599B-4F89-9F19-157C03EE7762}" type="parTrans" cxnId="{0E06F3C7-09CA-4164-8136-E5A161E4335F}">
      <dgm:prSet/>
      <dgm:spPr/>
      <dgm:t>
        <a:bodyPr/>
        <a:lstStyle/>
        <a:p>
          <a:endParaRPr lang="en-US"/>
        </a:p>
      </dgm:t>
    </dgm:pt>
    <dgm:pt modelId="{5263BBEE-3BBE-4B1F-AF8C-3AA5B5C5BFD2}" type="sibTrans" cxnId="{0E06F3C7-09CA-4164-8136-E5A161E4335F}">
      <dgm:prSet/>
      <dgm:spPr/>
      <dgm:t>
        <a:bodyPr/>
        <a:lstStyle/>
        <a:p>
          <a:endParaRPr lang="en-US"/>
        </a:p>
      </dgm:t>
    </dgm:pt>
    <dgm:pt modelId="{A5C05212-ABA8-4735-8AB0-5767C310D244}">
      <dgm:prSet/>
      <dgm:spPr/>
      <dgm:t>
        <a:bodyPr/>
        <a:lstStyle/>
        <a:p>
          <a:r>
            <a:rPr lang="en-US"/>
            <a:t>Support</a:t>
          </a:r>
        </a:p>
      </dgm:t>
    </dgm:pt>
    <dgm:pt modelId="{0E3F8205-C077-4706-83CB-9D6182A7D561}" type="parTrans" cxnId="{6C8A06A8-8F9C-4FD7-A77E-FD87F52DE58D}">
      <dgm:prSet/>
      <dgm:spPr/>
      <dgm:t>
        <a:bodyPr/>
        <a:lstStyle/>
        <a:p>
          <a:endParaRPr lang="en-US"/>
        </a:p>
      </dgm:t>
    </dgm:pt>
    <dgm:pt modelId="{836FBDDE-03C2-455A-965B-5CA904AD2747}" type="sibTrans" cxnId="{6C8A06A8-8F9C-4FD7-A77E-FD87F52DE58D}">
      <dgm:prSet/>
      <dgm:spPr/>
      <dgm:t>
        <a:bodyPr/>
        <a:lstStyle/>
        <a:p>
          <a:endParaRPr lang="en-US"/>
        </a:p>
      </dgm:t>
    </dgm:pt>
    <dgm:pt modelId="{5B9A25FC-DAE1-42AC-9AD3-B11333032B81}">
      <dgm:prSet/>
      <dgm:spPr/>
      <dgm:t>
        <a:bodyPr/>
        <a:lstStyle/>
        <a:p>
          <a:r>
            <a:rPr lang="en-US"/>
            <a:t>Provide resources</a:t>
          </a:r>
        </a:p>
      </dgm:t>
    </dgm:pt>
    <dgm:pt modelId="{3F91FC83-7F21-4F24-B2D3-9223D8BF9AFA}" type="parTrans" cxnId="{6DAECF73-B338-4385-968E-922FCB03D32E}">
      <dgm:prSet/>
      <dgm:spPr/>
      <dgm:t>
        <a:bodyPr/>
        <a:lstStyle/>
        <a:p>
          <a:endParaRPr lang="en-US"/>
        </a:p>
      </dgm:t>
    </dgm:pt>
    <dgm:pt modelId="{4409BE47-044A-4051-BDF3-8E507AB2989F}" type="sibTrans" cxnId="{6DAECF73-B338-4385-968E-922FCB03D32E}">
      <dgm:prSet/>
      <dgm:spPr/>
      <dgm:t>
        <a:bodyPr/>
        <a:lstStyle/>
        <a:p>
          <a:endParaRPr lang="en-US"/>
        </a:p>
      </dgm:t>
    </dgm:pt>
    <dgm:pt modelId="{9E809E87-7544-4D90-9701-AFBCE035DA7B}">
      <dgm:prSet/>
      <dgm:spPr/>
      <dgm:t>
        <a:bodyPr/>
        <a:lstStyle/>
        <a:p>
          <a:r>
            <a:rPr lang="en-US" dirty="0"/>
            <a:t>Be  Positive </a:t>
          </a:r>
        </a:p>
      </dgm:t>
    </dgm:pt>
    <dgm:pt modelId="{6B50C818-A6EE-4AD8-9B81-5505B9DC4A50}" type="parTrans" cxnId="{BD677214-7C2A-47BA-A653-418563FDE7F1}">
      <dgm:prSet/>
      <dgm:spPr/>
      <dgm:t>
        <a:bodyPr/>
        <a:lstStyle/>
        <a:p>
          <a:endParaRPr lang="en-US"/>
        </a:p>
      </dgm:t>
    </dgm:pt>
    <dgm:pt modelId="{C33587BB-D938-4190-AC11-B6B03E3FA91A}" type="sibTrans" cxnId="{BD677214-7C2A-47BA-A653-418563FDE7F1}">
      <dgm:prSet/>
      <dgm:spPr/>
      <dgm:t>
        <a:bodyPr/>
        <a:lstStyle/>
        <a:p>
          <a:endParaRPr lang="en-US"/>
        </a:p>
      </dgm:t>
    </dgm:pt>
    <dgm:pt modelId="{BAEC5967-C72F-4A39-A5B8-7DE0F5D633C0}" type="pres">
      <dgm:prSet presAssocID="{16C40247-5A4D-41B7-A7DB-4E658601605A}" presName="matrix" presStyleCnt="0">
        <dgm:presLayoutVars>
          <dgm:chMax val="1"/>
          <dgm:dir/>
          <dgm:resizeHandles val="exact"/>
        </dgm:presLayoutVars>
      </dgm:prSet>
      <dgm:spPr/>
    </dgm:pt>
    <dgm:pt modelId="{85ACD344-B2BC-42F6-AD36-08CDDE559F88}" type="pres">
      <dgm:prSet presAssocID="{16C40247-5A4D-41B7-A7DB-4E658601605A}" presName="diamond" presStyleLbl="bgShp" presStyleIdx="0" presStyleCnt="1"/>
      <dgm:spPr/>
    </dgm:pt>
    <dgm:pt modelId="{F9ACE713-6481-4C7F-B716-BCC3FC9C5D7D}" type="pres">
      <dgm:prSet presAssocID="{16C40247-5A4D-41B7-A7DB-4E658601605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3A5E071-7503-4516-9358-FBCEAFAFE17B}" type="pres">
      <dgm:prSet presAssocID="{16C40247-5A4D-41B7-A7DB-4E658601605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FAB9975-50C7-4655-9F6B-4810EAA2E99B}" type="pres">
      <dgm:prSet presAssocID="{16C40247-5A4D-41B7-A7DB-4E658601605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1C8645B-A4DB-4387-876A-24BF32745B0F}" type="pres">
      <dgm:prSet presAssocID="{16C40247-5A4D-41B7-A7DB-4E658601605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4FD790A-E443-493F-A1F7-0BB63DE2B305}" type="presOf" srcId="{16C40247-5A4D-41B7-A7DB-4E658601605A}" destId="{BAEC5967-C72F-4A39-A5B8-7DE0F5D633C0}" srcOrd="0" destOrd="0" presId="urn:microsoft.com/office/officeart/2005/8/layout/matrix3"/>
    <dgm:cxn modelId="{BD677214-7C2A-47BA-A653-418563FDE7F1}" srcId="{16C40247-5A4D-41B7-A7DB-4E658601605A}" destId="{9E809E87-7544-4D90-9701-AFBCE035DA7B}" srcOrd="3" destOrd="0" parTransId="{6B50C818-A6EE-4AD8-9B81-5505B9DC4A50}" sibTransId="{C33587BB-D938-4190-AC11-B6B03E3FA91A}"/>
    <dgm:cxn modelId="{6DAECF73-B338-4385-968E-922FCB03D32E}" srcId="{16C40247-5A4D-41B7-A7DB-4E658601605A}" destId="{5B9A25FC-DAE1-42AC-9AD3-B11333032B81}" srcOrd="2" destOrd="0" parTransId="{3F91FC83-7F21-4F24-B2D3-9223D8BF9AFA}" sibTransId="{4409BE47-044A-4051-BDF3-8E507AB2989F}"/>
    <dgm:cxn modelId="{6D74AE57-9C35-4B0C-A8CE-1D5095873C17}" type="presOf" srcId="{9E809E87-7544-4D90-9701-AFBCE035DA7B}" destId="{F1C8645B-A4DB-4387-876A-24BF32745B0F}" srcOrd="0" destOrd="0" presId="urn:microsoft.com/office/officeart/2005/8/layout/matrix3"/>
    <dgm:cxn modelId="{39573194-9DAC-4400-9D65-FA9436921414}" type="presOf" srcId="{A5C05212-ABA8-4735-8AB0-5767C310D244}" destId="{C3A5E071-7503-4516-9358-FBCEAFAFE17B}" srcOrd="0" destOrd="0" presId="urn:microsoft.com/office/officeart/2005/8/layout/matrix3"/>
    <dgm:cxn modelId="{6C8A06A8-8F9C-4FD7-A77E-FD87F52DE58D}" srcId="{16C40247-5A4D-41B7-A7DB-4E658601605A}" destId="{A5C05212-ABA8-4735-8AB0-5767C310D244}" srcOrd="1" destOrd="0" parTransId="{0E3F8205-C077-4706-83CB-9D6182A7D561}" sibTransId="{836FBDDE-03C2-455A-965B-5CA904AD2747}"/>
    <dgm:cxn modelId="{00D59EBA-26A3-4341-9469-8173159F06ED}" type="presOf" srcId="{5B9A25FC-DAE1-42AC-9AD3-B11333032B81}" destId="{FFAB9975-50C7-4655-9F6B-4810EAA2E99B}" srcOrd="0" destOrd="0" presId="urn:microsoft.com/office/officeart/2005/8/layout/matrix3"/>
    <dgm:cxn modelId="{0E06F3C7-09CA-4164-8136-E5A161E4335F}" srcId="{16C40247-5A4D-41B7-A7DB-4E658601605A}" destId="{F77E6B7F-5B07-4EA4-B951-02BA79FB96A7}" srcOrd="0" destOrd="0" parTransId="{B8799BC2-599B-4F89-9F19-157C03EE7762}" sibTransId="{5263BBEE-3BBE-4B1F-AF8C-3AA5B5C5BFD2}"/>
    <dgm:cxn modelId="{F1EDF5D5-016A-418E-82B4-2F7B811689ED}" type="presOf" srcId="{F77E6B7F-5B07-4EA4-B951-02BA79FB96A7}" destId="{F9ACE713-6481-4C7F-B716-BCC3FC9C5D7D}" srcOrd="0" destOrd="0" presId="urn:microsoft.com/office/officeart/2005/8/layout/matrix3"/>
    <dgm:cxn modelId="{D99D5574-14A2-4642-B618-3432FDC529F8}" type="presParOf" srcId="{BAEC5967-C72F-4A39-A5B8-7DE0F5D633C0}" destId="{85ACD344-B2BC-42F6-AD36-08CDDE559F88}" srcOrd="0" destOrd="0" presId="urn:microsoft.com/office/officeart/2005/8/layout/matrix3"/>
    <dgm:cxn modelId="{47455E52-7635-4131-9232-5D40840A3421}" type="presParOf" srcId="{BAEC5967-C72F-4A39-A5B8-7DE0F5D633C0}" destId="{F9ACE713-6481-4C7F-B716-BCC3FC9C5D7D}" srcOrd="1" destOrd="0" presId="urn:microsoft.com/office/officeart/2005/8/layout/matrix3"/>
    <dgm:cxn modelId="{DE48CCD9-072A-4494-8B13-DDD5E7D5242D}" type="presParOf" srcId="{BAEC5967-C72F-4A39-A5B8-7DE0F5D633C0}" destId="{C3A5E071-7503-4516-9358-FBCEAFAFE17B}" srcOrd="2" destOrd="0" presId="urn:microsoft.com/office/officeart/2005/8/layout/matrix3"/>
    <dgm:cxn modelId="{F0884855-BC5B-4E27-936B-2AFF06C7994C}" type="presParOf" srcId="{BAEC5967-C72F-4A39-A5B8-7DE0F5D633C0}" destId="{FFAB9975-50C7-4655-9F6B-4810EAA2E99B}" srcOrd="3" destOrd="0" presId="urn:microsoft.com/office/officeart/2005/8/layout/matrix3"/>
    <dgm:cxn modelId="{4C8E50E0-66C4-4B70-8CEA-6324378E258C}" type="presParOf" srcId="{BAEC5967-C72F-4A39-A5B8-7DE0F5D633C0}" destId="{F1C8645B-A4DB-4387-876A-24BF32745B0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ACD344-B2BC-42F6-AD36-08CDDE559F88}">
      <dsp:nvSpPr>
        <dsp:cNvPr id="0" name=""/>
        <dsp:cNvSpPr/>
      </dsp:nvSpPr>
      <dsp:spPr>
        <a:xfrm>
          <a:off x="285152" y="0"/>
          <a:ext cx="5385354" cy="5385354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9ACE713-6481-4C7F-B716-BCC3FC9C5D7D}">
      <dsp:nvSpPr>
        <dsp:cNvPr id="0" name=""/>
        <dsp:cNvSpPr/>
      </dsp:nvSpPr>
      <dsp:spPr>
        <a:xfrm>
          <a:off x="796760" y="511608"/>
          <a:ext cx="2100288" cy="210028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Communication</a:t>
          </a:r>
        </a:p>
      </dsp:txBody>
      <dsp:txXfrm>
        <a:off x="899288" y="614136"/>
        <a:ext cx="1895232" cy="1895232"/>
      </dsp:txXfrm>
    </dsp:sp>
    <dsp:sp modelId="{C3A5E071-7503-4516-9358-FBCEAFAFE17B}">
      <dsp:nvSpPr>
        <dsp:cNvPr id="0" name=""/>
        <dsp:cNvSpPr/>
      </dsp:nvSpPr>
      <dsp:spPr>
        <a:xfrm>
          <a:off x="3058609" y="511608"/>
          <a:ext cx="2100288" cy="210028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Support</a:t>
          </a:r>
        </a:p>
      </dsp:txBody>
      <dsp:txXfrm>
        <a:off x="3161137" y="614136"/>
        <a:ext cx="1895232" cy="1895232"/>
      </dsp:txXfrm>
    </dsp:sp>
    <dsp:sp modelId="{FFAB9975-50C7-4655-9F6B-4810EAA2E99B}">
      <dsp:nvSpPr>
        <dsp:cNvPr id="0" name=""/>
        <dsp:cNvSpPr/>
      </dsp:nvSpPr>
      <dsp:spPr>
        <a:xfrm>
          <a:off x="796760" y="2773457"/>
          <a:ext cx="2100288" cy="210028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Provide resources</a:t>
          </a:r>
        </a:p>
      </dsp:txBody>
      <dsp:txXfrm>
        <a:off x="899288" y="2875985"/>
        <a:ext cx="1895232" cy="1895232"/>
      </dsp:txXfrm>
    </dsp:sp>
    <dsp:sp modelId="{F1C8645B-A4DB-4387-876A-24BF32745B0F}">
      <dsp:nvSpPr>
        <dsp:cNvPr id="0" name=""/>
        <dsp:cNvSpPr/>
      </dsp:nvSpPr>
      <dsp:spPr>
        <a:xfrm>
          <a:off x="3058609" y="2773457"/>
          <a:ext cx="2100288" cy="210028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Be  Positive </a:t>
          </a:r>
        </a:p>
      </dsp:txBody>
      <dsp:txXfrm>
        <a:off x="3161137" y="2875985"/>
        <a:ext cx="1895232" cy="1895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37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93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8229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13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37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7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714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8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58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139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5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9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5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91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46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9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5AF5E-346E-41A6-8F29-01D1A4776858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6F8EE-6822-4ADE-9039-C448DE8E3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804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2E911EF-80F5-4781-A4DF-44EFAF242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B0A2A734-17E4-44D5-9630-D54D6AF74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EFFB5C33-24B2-4764-BDBD-4C10A21DB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88808" y="0"/>
            <a:ext cx="340319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FEB601E2-EFED-4313-BEE4-9E27B94FC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2"/>
            <a:ext cx="9110541" cy="24655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1425DB5A-CEE1-4EE1-8C4A-689E49D354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590078"/>
            <a:ext cx="9110542" cy="166033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9B897A-7E50-5157-22AA-91CAE50B5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0510" y="2733709"/>
            <a:ext cx="7657792" cy="1373070"/>
          </a:xfrm>
        </p:spPr>
        <p:txBody>
          <a:bodyPr>
            <a:normAutofit/>
          </a:bodyPr>
          <a:lstStyle/>
          <a:p>
            <a:r>
              <a:rPr lang="en-US" sz="4600">
                <a:solidFill>
                  <a:srgbClr val="FFFFFF"/>
                </a:solidFill>
              </a:rPr>
              <a:t>City of Charleston-Homeless 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A035DF-70C1-E9DB-94B7-A9C1073D8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4149" y="4394039"/>
            <a:ext cx="7304152" cy="1117687"/>
          </a:xfrm>
        </p:spPr>
        <p:txBody>
          <a:bodyPr>
            <a:normAutofit/>
          </a:bodyPr>
          <a:lstStyle/>
          <a:p>
            <a:r>
              <a:rPr lang="en-US" dirty="0"/>
              <a:t>Presented by: Mariquetta Barnett</a:t>
            </a:r>
          </a:p>
          <a:p>
            <a:r>
              <a:rPr lang="en-US" dirty="0"/>
              <a:t>Community Liaison Homelessness Specialist</a:t>
            </a:r>
          </a:p>
        </p:txBody>
      </p:sp>
    </p:spTree>
    <p:extLst>
      <p:ext uri="{BB962C8B-B14F-4D97-AF65-F5344CB8AC3E}">
        <p14:creationId xmlns:p14="http://schemas.microsoft.com/office/powerpoint/2010/main" val="229698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4979F40-3A44-4CCB-9EB7-F8318BCE5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5291D39-6B03-4BB5-BFC6-CBF11E90B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FD071FA-0514-4371-9568-86216A1F4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11DDA4-E7B5-4325-A844-B7F59B084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A176BC-9C54-CBE6-00E5-CCCD12F47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en-US" sz="2400"/>
              <a:t>How to help our Unhoused Population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D58E222-6309-4F79-AC20-9D3C69CD9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B898DBF-908E-6FA6-F73E-8D45DB25E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3656289" cy="3599316"/>
          </a:xfrm>
        </p:spPr>
        <p:txBody>
          <a:bodyPr>
            <a:normAutofit/>
          </a:bodyPr>
          <a:lstStyle/>
          <a:p>
            <a:r>
              <a:rPr lang="en-US" sz="1400" dirty="0"/>
              <a:t>Facts about Unhoused individuals</a:t>
            </a:r>
          </a:p>
          <a:p>
            <a:pPr lvl="1"/>
            <a:r>
              <a:rPr lang="en-US" sz="1000" dirty="0"/>
              <a:t>Vulnerable</a:t>
            </a:r>
          </a:p>
          <a:p>
            <a:pPr lvl="1"/>
            <a:r>
              <a:rPr lang="en-US" sz="1000" dirty="0"/>
              <a:t>Afraid</a:t>
            </a:r>
          </a:p>
          <a:p>
            <a:pPr lvl="1"/>
            <a:r>
              <a:rPr lang="en-US" sz="1000" dirty="0"/>
              <a:t>Hopeless</a:t>
            </a:r>
          </a:p>
          <a:p>
            <a:pPr lvl="1"/>
            <a:r>
              <a:rPr lang="en-US" sz="1000" dirty="0"/>
              <a:t>Medical Crisis</a:t>
            </a:r>
          </a:p>
          <a:p>
            <a:pPr lvl="1"/>
            <a:r>
              <a:rPr lang="en-US" sz="1000" dirty="0"/>
              <a:t>Max out of possibilities </a:t>
            </a:r>
          </a:p>
          <a:p>
            <a:pPr lvl="1"/>
            <a:endParaRPr lang="en-US" sz="10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CBFF881-4222-027D-A75A-2854D60AEE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6090" y="811493"/>
            <a:ext cx="6269479" cy="5235014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28579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DBCB3D0-62EC-4D8A-A9E7-991AF662D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2C758D7-9BCC-44AD-98FB-A68CA5267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890917F-0A64-4C0A-91F8-E4F6BE6A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38C8E05-3629-4B19-A965-0C926F9D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044F20B-3F79-4BBD-A9B8-33672B6A4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879859-8EF8-1A28-321C-1741B3F72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4400"/>
              <a:t>Ways to help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481A0E5-7EE6-E153-1E13-11398CBA12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780284"/>
              </p:ext>
            </p:extLst>
          </p:nvPr>
        </p:nvGraphicFramePr>
        <p:xfrm>
          <a:off x="5437509" y="777860"/>
          <a:ext cx="5955658" cy="5385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4355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321D838-2C7E-4177-9DD3-DAC78324A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24C28B3-E902-49D1-98A0-582D277A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3A6C14C-E755-4A02-821B-6EA2D4C9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478287C-E119-4E9C-95B0-518478BD9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A4A294F-6D36-425B-8632-27FD6A284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610D2AE-07EF-436A-9755-AA8DF4B93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CACDD17-9043-46DF-882D-420365B79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CF2D8AD5-434A-4C0E-9F5B-C1AFD645F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770FA4-A996-971C-B523-455296742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/>
              <a:t>Resources 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E92B246D-47CC-40F8-8DE7-B65D409E9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B735E8-9BD1-80FC-D499-427DA7082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3"/>
            <a:ext cx="4136123" cy="3599316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800" dirty="0"/>
              <a:t>Have any questions please contact 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1800" dirty="0"/>
              <a:t>Mariquetta Barnett 843-513-4125.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194788-5F9A-1EDA-BCB7-8F68C9E900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5623497" y="609600"/>
            <a:ext cx="5608320" cy="5608320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6315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F84762E-7FCC-4EAF-B9E7-CE7214491E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27A1389-2A5D-4886-AD82-F213767E6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07"/>
            <a:ext cx="12192000" cy="6858000"/>
          </a:xfrm>
          <a:prstGeom prst="rect">
            <a:avLst/>
          </a:prstGeom>
        </p:spPr>
      </p:pic>
      <p:sp>
        <p:nvSpPr>
          <p:cNvPr id="17" name="Rectangle 13">
            <a:extLst>
              <a:ext uri="{FF2B5EF4-FFF2-40B4-BE49-F238E27FC236}">
                <a16:creationId xmlns:a16="http://schemas.microsoft.com/office/drawing/2014/main" id="{A1038667-0C3F-4764-A24D-DA9D9B474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AC2195B-895A-4535-8ECD-9F5B669C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71EEFCA-9235-4BC2-85C3-A4EC6EE57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E3DC97-921C-25F6-78C3-87AFB413E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063262"/>
            <a:ext cx="3739278" cy="2661138"/>
          </a:xfrm>
        </p:spPr>
        <p:txBody>
          <a:bodyPr anchor="ctr">
            <a:normAutofit/>
          </a:bodyPr>
          <a:lstStyle/>
          <a:p>
            <a:r>
              <a:rPr lang="en-US"/>
              <a:t>Thank you!!!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51475E-EB2C-CFCD-0A2C-87E0B491F2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5101298"/>
            <a:ext cx="3739277" cy="1116622"/>
          </a:xfrm>
        </p:spPr>
        <p:txBody>
          <a:bodyPr>
            <a:normAutofit/>
          </a:bodyPr>
          <a:lstStyle/>
          <a:p>
            <a:r>
              <a:rPr lang="en-US" dirty="0"/>
              <a:t>Housing Crisis Line</a:t>
            </a:r>
          </a:p>
          <a:p>
            <a:r>
              <a:rPr lang="en-US" dirty="0"/>
              <a:t>843-737-8357</a:t>
            </a:r>
          </a:p>
        </p:txBody>
      </p:sp>
      <p:pic>
        <p:nvPicPr>
          <p:cNvPr id="7" name="Graphic 6" descr="Handshake">
            <a:extLst>
              <a:ext uri="{FF2B5EF4-FFF2-40B4-BE49-F238E27FC236}">
                <a16:creationId xmlns:a16="http://schemas.microsoft.com/office/drawing/2014/main" id="{9C367DBD-C99B-D08A-9DA1-CEC7B86AC4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26167" y="640080"/>
            <a:ext cx="5577840" cy="5577840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6634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27</TotalTime>
  <Words>58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City of Charleston-Homeless Resources</vt:lpstr>
      <vt:lpstr>How to help our Unhoused Population</vt:lpstr>
      <vt:lpstr>Ways to help</vt:lpstr>
      <vt:lpstr>Resources </vt:lpstr>
      <vt:lpstr>Thank you!!!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Charleston-Homeless Resources</dc:title>
  <dc:creator>Barnett, Mariquetta P.</dc:creator>
  <cp:lastModifiedBy>Auth, Christina</cp:lastModifiedBy>
  <cp:revision>1</cp:revision>
  <dcterms:created xsi:type="dcterms:W3CDTF">2023-08-09T17:36:32Z</dcterms:created>
  <dcterms:modified xsi:type="dcterms:W3CDTF">2023-08-09T18:19:50Z</dcterms:modified>
</cp:coreProperties>
</file>